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216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-69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F1E96-DCB7-B747-A369-FB0B2FF5D23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A7C7E-EF23-BC49-B919-264AFAC63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con_stri&lt;-subset(</a:t>
            </a:r>
            <a:r>
              <a:rPr lang="en-US" dirty="0" err="1"/>
              <a:t>Gun_Control,Gun_Laws</a:t>
            </a:r>
            <a:r>
              <a:rPr lang="en-US" dirty="0"/>
              <a:t>=="</a:t>
            </a:r>
            <a:r>
              <a:rPr lang="en-US" dirty="0" err="1"/>
              <a:t>Strict_Gun_Laws</a:t>
            </a:r>
            <a:r>
              <a:rPr lang="en-US" dirty="0"/>
              <a:t>")</a:t>
            </a:r>
          </a:p>
          <a:p>
            <a:r>
              <a:rPr lang="en-US" dirty="0" err="1"/>
              <a:t>con_los</a:t>
            </a:r>
            <a:r>
              <a:rPr lang="en-US" dirty="0"/>
              <a:t>&lt;-subset(</a:t>
            </a:r>
            <a:r>
              <a:rPr lang="en-US" dirty="0" err="1"/>
              <a:t>Gun_Control,Gun_Laws</a:t>
            </a:r>
            <a:r>
              <a:rPr lang="en-US" dirty="0"/>
              <a:t>=="</a:t>
            </a:r>
            <a:r>
              <a:rPr lang="en-US" dirty="0" err="1"/>
              <a:t>Loose_Gun_Laws</a:t>
            </a:r>
            <a:r>
              <a:rPr lang="en-US" dirty="0"/>
              <a:t>")</a:t>
            </a:r>
          </a:p>
          <a:p>
            <a:r>
              <a:rPr lang="en-US" dirty="0" err="1"/>
              <a:t>stri.da</a:t>
            </a:r>
            <a:r>
              <a:rPr lang="en-US" dirty="0"/>
              <a:t>&lt;-</a:t>
            </a:r>
            <a:r>
              <a:rPr lang="en-US" dirty="0" err="1"/>
              <a:t>con_stri$Monetary_Damage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los.d</a:t>
            </a:r>
            <a:r>
              <a:rPr lang="en-US" dirty="0"/>
              <a:t>&lt;-</a:t>
            </a:r>
            <a:r>
              <a:rPr lang="en-US" dirty="0" err="1"/>
              <a:t>con_los$Monetary_Damage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sd.stri</a:t>
            </a:r>
            <a:r>
              <a:rPr lang="en-US" dirty="0"/>
              <a:t>&lt;-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stri.da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sd.los</a:t>
            </a:r>
            <a:r>
              <a:rPr lang="en-US" dirty="0"/>
              <a:t>&lt;-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los.d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mean.stri</a:t>
            </a:r>
            <a:r>
              <a:rPr lang="en-US" dirty="0"/>
              <a:t>&lt;-mean(</a:t>
            </a:r>
            <a:r>
              <a:rPr lang="en-US" dirty="0" err="1"/>
              <a:t>stri.da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mean.los</a:t>
            </a:r>
            <a:r>
              <a:rPr lang="en-US" dirty="0"/>
              <a:t>&lt;-mean(</a:t>
            </a:r>
            <a:r>
              <a:rPr lang="en-US" dirty="0" err="1"/>
              <a:t>los.d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len_stri</a:t>
            </a:r>
            <a:r>
              <a:rPr lang="en-US" dirty="0"/>
              <a:t>&lt;-length(</a:t>
            </a:r>
            <a:r>
              <a:rPr lang="en-US" dirty="0" err="1"/>
              <a:t>stri.da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len_los</a:t>
            </a:r>
            <a:r>
              <a:rPr lang="en-US" dirty="0"/>
              <a:t>&lt;-length(</a:t>
            </a:r>
            <a:r>
              <a:rPr lang="en-US" dirty="0" err="1"/>
              <a:t>los.d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sd.stri.los</a:t>
            </a:r>
            <a:r>
              <a:rPr lang="en-US" dirty="0"/>
              <a:t>&lt;-</a:t>
            </a:r>
            <a:r>
              <a:rPr lang="en-US" dirty="0" err="1"/>
              <a:t>sqrt</a:t>
            </a:r>
            <a:r>
              <a:rPr lang="en-US" dirty="0"/>
              <a:t>(sd.stri^2/len_stri+sd.los^2/</a:t>
            </a:r>
            <a:r>
              <a:rPr lang="en-US" dirty="0" err="1"/>
              <a:t>len_los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zeta&lt;-(</a:t>
            </a:r>
            <a:r>
              <a:rPr lang="en-US" dirty="0" err="1"/>
              <a:t>mean.stri-mean.los</a:t>
            </a:r>
            <a:r>
              <a:rPr lang="en-US" dirty="0"/>
              <a:t>)/</a:t>
            </a:r>
            <a:r>
              <a:rPr lang="en-US" dirty="0" err="1"/>
              <a:t>sd.stri.los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plot(x=</a:t>
            </a:r>
            <a:r>
              <a:rPr lang="en-US" dirty="0" err="1"/>
              <a:t>seq</a:t>
            </a:r>
            <a:r>
              <a:rPr lang="en-US" dirty="0"/>
              <a:t>(from=-5, to=5,by=0.1),y=</a:t>
            </a:r>
            <a:r>
              <a:rPr lang="en-US" dirty="0" err="1"/>
              <a:t>dnorm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(from=-5,to=5,by=0.1),mean=0),type='l',</a:t>
            </a:r>
            <a:r>
              <a:rPr lang="en-US" dirty="0" err="1"/>
              <a:t>xlab</a:t>
            </a:r>
            <a:r>
              <a:rPr lang="en-US" dirty="0"/>
              <a:t>="Damage",</a:t>
            </a:r>
            <a:r>
              <a:rPr lang="en-US" dirty="0" err="1"/>
              <a:t>ylab</a:t>
            </a:r>
            <a:r>
              <a:rPr lang="en-US" dirty="0"/>
              <a:t>="frequency")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7C7E-EF23-BC49-B919-264AFAC63A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9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barplot(</a:t>
            </a:r>
            <a:r>
              <a:rPr lang="en-US" dirty="0" err="1"/>
              <a:t>tapply</a:t>
            </a:r>
            <a:r>
              <a:rPr lang="en-US" dirty="0"/>
              <a:t>(</a:t>
            </a:r>
            <a:r>
              <a:rPr lang="en-US" dirty="0" err="1"/>
              <a:t>Gun_Control$Monetary_Damage,Gun_Control$Weather,mean</a:t>
            </a:r>
            <a:r>
              <a:rPr lang="en-US" dirty="0"/>
              <a:t>),las=2,col=c("</a:t>
            </a:r>
            <a:r>
              <a:rPr lang="en-US" dirty="0" err="1"/>
              <a:t>red","green</a:t>
            </a:r>
            <a:r>
              <a:rPr lang="en-US" dirty="0"/>
              <a:t>"))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7C7E-EF23-BC49-B919-264AFAC63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con_stri&lt;-subset(</a:t>
            </a:r>
            <a:r>
              <a:rPr lang="en-US" dirty="0" err="1"/>
              <a:t>Gun_Control,Gun_Laws</a:t>
            </a:r>
            <a:r>
              <a:rPr lang="en-US" dirty="0"/>
              <a:t>=="</a:t>
            </a:r>
            <a:r>
              <a:rPr lang="en-US" dirty="0" err="1"/>
              <a:t>Strict_Gun_Laws</a:t>
            </a:r>
            <a:r>
              <a:rPr lang="en-US" dirty="0"/>
              <a:t>")</a:t>
            </a:r>
          </a:p>
          <a:p>
            <a:r>
              <a:rPr lang="en-US" dirty="0" err="1"/>
              <a:t>con_los</a:t>
            </a:r>
            <a:r>
              <a:rPr lang="en-US" dirty="0"/>
              <a:t>&lt;-subset(</a:t>
            </a:r>
            <a:r>
              <a:rPr lang="en-US" dirty="0" err="1"/>
              <a:t>Gun_Control,Gun_Laws</a:t>
            </a:r>
            <a:r>
              <a:rPr lang="en-US" dirty="0"/>
              <a:t>=="</a:t>
            </a:r>
            <a:r>
              <a:rPr lang="en-US" dirty="0" err="1"/>
              <a:t>Loose_Gun_Laws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7C7E-EF23-BC49-B919-264AFAC63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mon&lt;-</a:t>
            </a:r>
            <a:r>
              <a:rPr lang="en-US" dirty="0" err="1"/>
              <a:t>tapply</a:t>
            </a:r>
            <a:r>
              <a:rPr lang="en-US" dirty="0"/>
              <a:t>(</a:t>
            </a:r>
            <a:r>
              <a:rPr lang="en-US" dirty="0" err="1"/>
              <a:t>con_stri$Monetary_Damage,con_stri$Moon_Phase,mean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lbls</a:t>
            </a:r>
            <a:r>
              <a:rPr lang="en-US" dirty="0"/>
              <a:t>&lt;-paste(names(mon))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pie3D(</a:t>
            </a:r>
            <a:r>
              <a:rPr lang="en-US" dirty="0" err="1"/>
              <a:t>mon,labels</a:t>
            </a:r>
            <a:r>
              <a:rPr lang="en-US" dirty="0"/>
              <a:t> = </a:t>
            </a:r>
            <a:r>
              <a:rPr lang="en-US" dirty="0" err="1"/>
              <a:t>lbls,main</a:t>
            </a:r>
            <a:r>
              <a:rPr lang="en-US" dirty="0"/>
              <a:t>='In strict')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</a:t>
            </a:r>
            <a:r>
              <a:rPr lang="en-US" dirty="0" err="1"/>
              <a:t>monlos</a:t>
            </a:r>
            <a:r>
              <a:rPr lang="en-US" dirty="0"/>
              <a:t>&lt;-</a:t>
            </a:r>
            <a:r>
              <a:rPr lang="en-US" dirty="0" err="1"/>
              <a:t>tapply</a:t>
            </a:r>
            <a:r>
              <a:rPr lang="en-US" dirty="0"/>
              <a:t>(</a:t>
            </a:r>
            <a:r>
              <a:rPr lang="en-US" dirty="0" err="1"/>
              <a:t>con_los$Monetary_Damage,con_los$Moon_Phase,mean</a:t>
            </a:r>
            <a:r>
              <a:rPr lang="en-US" dirty="0"/>
              <a:t>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lbls1&lt;-paste(names(</a:t>
            </a:r>
            <a:r>
              <a:rPr lang="en-US" dirty="0" err="1"/>
              <a:t>monlos</a:t>
            </a:r>
            <a:r>
              <a:rPr lang="en-US" dirty="0"/>
              <a:t>))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&gt; pie3D(</a:t>
            </a:r>
            <a:r>
              <a:rPr lang="en-US" dirty="0" err="1"/>
              <a:t>monlos,labels</a:t>
            </a:r>
            <a:r>
              <a:rPr lang="en-US" dirty="0"/>
              <a:t>=lbls1,main='In loose')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7C7E-EF23-BC49-B919-264AFAC63A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5FC2-77A5-5641-9269-7B56BA7E3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94D8F-3B60-3E4E-9CDD-48DD5A9C8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0E467-164F-224D-B033-E10BAA08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EB2D-B982-C945-B99F-1C5DC962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D428-02CD-0C47-871C-D7B6A27C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ED57-4D13-2340-A7C9-725D1A58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A2ECC-F921-1A49-A583-F6ABF09A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3FBE-C340-0F46-8C97-2BA4D163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2F08-6AA2-804F-B8D0-5D9BBD07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4D5AD-5439-AF42-806D-E1C3395A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8EA9ED-00D9-6C41-A7D6-E3FD77DD6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2D003-2E8D-1746-9182-DFBFD469C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C8804-7215-324E-B97C-F5B7379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66FB2-5B67-9D49-9FCC-BC28F4B1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5E31B-D87B-2C41-A8B6-B9B2C7DF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6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C6C-C1D6-DC48-9CA0-69510AAD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54D0-4B81-1D40-9D6E-3FFCD8A2B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3B67-FA6F-D240-BA9E-1442F265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6B338-3C08-B643-9759-1F5494C9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BF98-5E9E-AF41-8993-12AC5323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9E33-442B-5147-BECC-1CFDB4E5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AD454-3DC3-2644-A35F-178EFAC1B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AE433-E195-AC4D-BD5F-2B898C9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32EEC-C9BB-8D46-994B-EC3AF8D0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EA2C-0A58-D641-A647-22D4E7CC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07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2206-CDD6-2F4E-A224-6A964663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25A0-5BA7-FA48-B096-A1C28A0EA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5F2E8-F59B-D047-B987-97ADF34A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17B31-F4F2-2D44-B010-8C6F33B3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9487F-5FB3-814E-8506-0C8BE32A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04345-1F40-754D-80AB-372D07EF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1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B76C-245A-B749-A2A1-10CCE313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C7351-BD0F-2A4C-A537-0C462BC2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D821A-B6F1-5145-8B27-41C406CA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5D9AB-2248-254A-B136-4EB475BAA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A6712-A6A1-114C-8E85-73BBB762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3E094-17E7-0E41-A992-3212458E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7854A-CB3E-324D-A420-EA2E9FDC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D4C27-22B6-7643-AD99-96A5C1F9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7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83F0-2E69-5244-AAC9-D661A944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9486D-67B0-1041-8923-713147FCA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B18C9-4F48-AC4F-A477-2A4A5E11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FFAE5-C61E-D247-9087-2E7BB4F8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5B830E-7A9E-1343-BD90-456CDAEC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06CED-0D7E-E24A-95E9-6413FC6FB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F89F5-AAA7-E14C-BE81-8F02A554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035B-1999-E64D-8FCC-9C27B9C6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6CA8-09DB-FD4A-A17A-5A43E2B1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951CA-F97B-494B-9B44-B6B94466F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FD0BE-A882-0B4E-8EB9-5A76D775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507E6-8D61-2D43-A672-6FE7670D1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71456-6551-714D-A0CD-B20E6A12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9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794F-BA5F-874B-87C8-EEF9DC48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EC98B-A7ED-1E46-8573-922E48DBA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45C7B-5B39-F24A-B5C1-809E7926B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16F54-521B-8045-A620-75863ACE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FAE3B-567A-D546-AA25-02F4F832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2421E-C484-6D4A-9B20-D69C5F02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2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467ED-70AB-EE40-B717-3A43EB33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9532A-3D9E-5944-8196-ED786B300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4B5C9-AF4A-3D43-AC60-A75670848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8C8D1-EF95-7441-9679-E286DFBC86D2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0AC5-13F1-074C-AAD2-30B3A5248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6B64F-F151-0B45-813B-4D1CD3598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8E2D7-2CFF-5041-8A2A-D2AC52248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7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2EC6-7C54-B44B-83A4-0B5007422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Gun Controlling is not effective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FA7C7-7E23-F643-8966-CBAD4CFBD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Haoran Yu</a:t>
            </a:r>
          </a:p>
        </p:txBody>
      </p:sp>
    </p:spTree>
    <p:extLst>
      <p:ext uri="{BB962C8B-B14F-4D97-AF65-F5344CB8AC3E}">
        <p14:creationId xmlns:p14="http://schemas.microsoft.com/office/powerpoint/2010/main" val="114775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8D1B-B00E-0E4A-A0CA-AA4F4810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between strict and loose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84661-303B-FB4F-82FC-980534C3D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824" y="1866107"/>
            <a:ext cx="5134373" cy="4048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ED0CE-B7C0-7C48-A6FF-6412C98C2D1B}"/>
              </a:ext>
            </a:extLst>
          </p:cNvPr>
          <p:cNvSpPr txBox="1"/>
          <p:nvPr/>
        </p:nvSpPr>
        <p:spPr>
          <a:xfrm>
            <a:off x="7015163" y="2914650"/>
            <a:ext cx="3471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 is Z test of Monetary damaging in strict gun law and loose gun law. </a:t>
            </a:r>
          </a:p>
          <a:p>
            <a:r>
              <a:rPr lang="en-US" sz="2000" dirty="0"/>
              <a:t>According to this picture, the Monetary damaging od not have big difference in loose gun law and strict gun law.</a:t>
            </a:r>
          </a:p>
        </p:txBody>
      </p:sp>
    </p:spTree>
    <p:extLst>
      <p:ext uri="{BB962C8B-B14F-4D97-AF65-F5344CB8AC3E}">
        <p14:creationId xmlns:p14="http://schemas.microsoft.com/office/powerpoint/2010/main" val="423785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941D-9F5B-934A-A11B-D989EEE6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706DC2-A479-FD49-B23F-125E31D5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8806" y="1927746"/>
            <a:ext cx="4141833" cy="4141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7957F-40D5-FB44-8C32-D190711CC67B}"/>
              </a:ext>
            </a:extLst>
          </p:cNvPr>
          <p:cNvSpPr txBox="1"/>
          <p:nvPr/>
        </p:nvSpPr>
        <p:spPr>
          <a:xfrm>
            <a:off x="6897189" y="2690949"/>
            <a:ext cx="2364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the bar plot, the lightest damaging happen in storm weather.  </a:t>
            </a:r>
          </a:p>
          <a:p>
            <a:endParaRPr lang="en-US" dirty="0"/>
          </a:p>
          <a:p>
            <a:r>
              <a:rPr lang="en-US" dirty="0"/>
              <a:t>The clear and Heavy fog become second of robbing. </a:t>
            </a:r>
          </a:p>
        </p:txBody>
      </p:sp>
    </p:spTree>
    <p:extLst>
      <p:ext uri="{BB962C8B-B14F-4D97-AF65-F5344CB8AC3E}">
        <p14:creationId xmlns:p14="http://schemas.microsoft.com/office/powerpoint/2010/main" val="17589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720F-5D21-DD44-B52A-AF273819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383B8-60A4-5040-B1C2-31933D236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690688"/>
            <a:ext cx="3554936" cy="2690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EC8C1-8F95-AA4D-940C-952E93806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41" y="4248150"/>
            <a:ext cx="3332020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E986-E445-B64C-A8F1-7D77AB89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 phrase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248C3A-52CB-D742-AB61-54FFAD9E4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776663" cy="2590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3685B3-74EC-8845-BE0C-C1805971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78237"/>
            <a:ext cx="3776663" cy="290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47B965-7255-A54D-A371-AAF859C51FD3}"/>
              </a:ext>
            </a:extLst>
          </p:cNvPr>
          <p:cNvSpPr txBox="1"/>
          <p:nvPr/>
        </p:nvSpPr>
        <p:spPr>
          <a:xfrm>
            <a:off x="6266688" y="2609088"/>
            <a:ext cx="3279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There are Monetary Damaging in Moon phrase in the both different law environment.</a:t>
            </a:r>
          </a:p>
          <a:p>
            <a:endParaRPr lang="en-US" dirty="0"/>
          </a:p>
          <a:p>
            <a:r>
              <a:rPr lang="en-US" dirty="0"/>
              <a:t>In strict law, the robbing have same possible of happing when every kinds of Moon phrase.</a:t>
            </a:r>
          </a:p>
          <a:p>
            <a:endParaRPr lang="en-US" dirty="0"/>
          </a:p>
          <a:p>
            <a:r>
              <a:rPr lang="en-US" dirty="0"/>
              <a:t>In loosen law,  the robbing have the biggest possible of happening when first quarter and waxing </a:t>
            </a:r>
            <a:r>
              <a:rPr lang="en-US" dirty="0" err="1"/>
              <a:t>cresent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0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30E4-373F-BF46-9E06-F0F07AB8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B55A-B329-904F-BB1A-62B396F7B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do not bid between strict law and loosen law.</a:t>
            </a:r>
          </a:p>
          <a:p>
            <a:r>
              <a:rPr lang="en-US" dirty="0"/>
              <a:t>When storm, clear, heavy fog weather, there are may have robbing.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78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545</Words>
  <Application>Microsoft Macintosh PowerPoint</Application>
  <PresentationFormat>Widescreen</PresentationFormat>
  <Paragraphs>45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Gun Controlling is not effective</vt:lpstr>
      <vt:lpstr>Damage between strict and loose</vt:lpstr>
      <vt:lpstr>Weather</vt:lpstr>
      <vt:lpstr>PowerPoint Presentation</vt:lpstr>
      <vt:lpstr>Moon phrase</vt:lpstr>
      <vt:lpstr>conclusion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Gun Controlling is not effective</dc:title>
  <dc:creator>Yu, Haoran</dc:creator>
  <cp:lastModifiedBy>Yu, Haoran</cp:lastModifiedBy>
  <cp:revision>19</cp:revision>
  <dcterms:created xsi:type="dcterms:W3CDTF">2018-02-14T03:04:43Z</dcterms:created>
  <dcterms:modified xsi:type="dcterms:W3CDTF">2018-02-15T04:54:17Z</dcterms:modified>
</cp:coreProperties>
</file>